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07B406-2467-43AA-AA44-74E394DF63B3}" type="datetimeFigureOut">
              <a:rPr lang="hr-HR" smtClean="0"/>
              <a:pPr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4D9361A-D260-4055-A3DC-E50960551C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23728" y="7101408"/>
            <a:ext cx="2120280" cy="72008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POVIJEST ĐAKOVAČKIH ULICA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4516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ULICA ANTE STARČEVIĆA 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0" y="177281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Ulica Ante Starčevića jedna je od najstarijih ulica u našem gradu.</a:t>
            </a:r>
          </a:p>
          <a:p>
            <a:r>
              <a:rPr lang="hr-HR" dirty="0" smtClean="0"/>
              <a:t>U svojoj dalekoj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prošlosti</a:t>
            </a:r>
            <a:r>
              <a:rPr lang="hr-HR" dirty="0" smtClean="0"/>
              <a:t> ovu su ulicu zvali: Satnička, Ante Starčevića, Pašenička  , Ive Lole Ribara, pa nekoliko godina unazad opet Ante Starčevića.</a:t>
            </a:r>
          </a:p>
          <a:p>
            <a:r>
              <a:rPr lang="hr-HR" dirty="0" smtClean="0"/>
              <a:t>Duga je to i široka ulica,koja se od šezdesetih godina protezala samo od kuća obitelji </a:t>
            </a:r>
            <a:r>
              <a:rPr lang="hr-HR" dirty="0" err="1" smtClean="0"/>
              <a:t>Karak</a:t>
            </a:r>
            <a:r>
              <a:rPr lang="hr-HR" dirty="0" smtClean="0"/>
              <a:t> i </a:t>
            </a:r>
            <a:r>
              <a:rPr lang="hr-HR" dirty="0" err="1" smtClean="0"/>
              <a:t>Pasjeka</a:t>
            </a:r>
            <a:r>
              <a:rPr lang="hr-HR" dirty="0" smtClean="0"/>
              <a:t> malo podalje od ciglane </a:t>
            </a:r>
            <a:r>
              <a:rPr lang="hr-HR" dirty="0" err="1" smtClean="0"/>
              <a:t>Bassi</a:t>
            </a:r>
            <a:r>
              <a:rPr lang="hr-HR" dirty="0" smtClean="0"/>
              <a:t> a sada su se obiteljske kuće i gospodarski objekti u ovoj ulici nanizali gotovo do Satnice. </a:t>
            </a:r>
          </a:p>
          <a:p>
            <a:r>
              <a:rPr lang="hr-HR" dirty="0" smtClean="0"/>
              <a:t>Oduvijek,ova je ulica bila značajna po mnogočemu,uostalom u prošlosti ovdje je bilo smješteno i Gradsko poglavarstvo a kasnije Kotar Đakovo,Osnovna škola te Upravna zgrada PIK-a Đakovo,trgovina Tom-</a:t>
            </a:r>
            <a:r>
              <a:rPr lang="hr-HR" dirty="0" err="1" smtClean="0"/>
              <a:t>Tom</a:t>
            </a:r>
            <a:r>
              <a:rPr lang="hr-HR" dirty="0" smtClean="0"/>
              <a:t>.</a:t>
            </a:r>
          </a:p>
          <a:p>
            <a:r>
              <a:rPr lang="hr-HR" dirty="0" smtClean="0"/>
              <a:t>Dakako,ova stara ulica u potpunosti je izmijenila lice, nikli su novi objekti,nove kuće.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6308"/>
            <a:ext cx="4896544" cy="20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1134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PRERADOVIĆEVA ULICA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0" y="184482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Preradovićeva ulica proteže se od sadašnje policijske postaje, do izlaza iz Đakova kod benzinske crpke INA II.</a:t>
            </a:r>
          </a:p>
          <a:p>
            <a:r>
              <a:rPr lang="hr-HR" dirty="0" smtClean="0"/>
              <a:t>U tako dugoj,lijepoj i staroj ulici kroz povijest, događalo se svašta i u njoj su živjeli,radili i stanovali za Đakovo zanimljivi ljudi- u njoj su bile smještene,a i danas jesu, znamenite </a:t>
            </a:r>
            <a:r>
              <a:rPr lang="hr-HR" dirty="0" err="1" smtClean="0"/>
              <a:t>instituticije</a:t>
            </a:r>
            <a:r>
              <a:rPr lang="hr-HR" dirty="0" smtClean="0"/>
              <a:t>.</a:t>
            </a:r>
          </a:p>
          <a:p>
            <a:r>
              <a:rPr lang="hr-HR" dirty="0" smtClean="0"/>
              <a:t> Svojim dijelom ona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hr-HR" dirty="0" smtClean="0"/>
              <a:t> vezala i uz Strossmayerov park u čijem se okrilju nalazi Dom zdravlja,Dom staraca, pa se svojim odvojkom lagano spušta u </a:t>
            </a:r>
            <a:r>
              <a:rPr lang="hr-HR" dirty="0" err="1" smtClean="0"/>
              <a:t>Zvečaj</a:t>
            </a:r>
            <a:r>
              <a:rPr lang="hr-HR" dirty="0" smtClean="0"/>
              <a:t> i….</a:t>
            </a:r>
          </a:p>
          <a:p>
            <a:r>
              <a:rPr lang="hr-HR" dirty="0" smtClean="0"/>
              <a:t>Tu su živjeli glasoviti majstori i trgovci,kao primjerice,</a:t>
            </a:r>
            <a:r>
              <a:rPr lang="hr-HR" dirty="0" err="1" smtClean="0"/>
              <a:t>farbar</a:t>
            </a:r>
            <a:r>
              <a:rPr lang="hr-HR" dirty="0" smtClean="0"/>
              <a:t> </a:t>
            </a:r>
            <a:r>
              <a:rPr lang="hr-HR" dirty="0" err="1" smtClean="0"/>
              <a:t>Turk</a:t>
            </a:r>
            <a:r>
              <a:rPr lang="hr-HR" dirty="0" smtClean="0"/>
              <a:t>, čak i znani đakovački </a:t>
            </a:r>
          </a:p>
          <a:p>
            <a:r>
              <a:rPr lang="hr-HR" dirty="0" smtClean="0"/>
              <a:t>Glumac u KUDU-u Sklad-Preradović, pa stolar Lasić.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0147"/>
            <a:ext cx="3525299" cy="242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7423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PAVIĆEVA ULICA </a:t>
            </a:r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0" y="170080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 policijske postaje, ka </a:t>
            </a:r>
            <a:r>
              <a:rPr lang="hr-HR" dirty="0" err="1" smtClean="0"/>
              <a:t>Budrovcima</a:t>
            </a:r>
            <a:r>
              <a:rPr lang="hr-HR" dirty="0" smtClean="0"/>
              <a:t> proteže se </a:t>
            </a:r>
            <a:r>
              <a:rPr lang="hr-HR" dirty="0" err="1" smtClean="0"/>
              <a:t>Pavićeva</a:t>
            </a:r>
            <a:r>
              <a:rPr lang="hr-HR" dirty="0" smtClean="0"/>
              <a:t> ulica,ravna i ušorena,tipična đakovačka,u prošlosti ulica jabuka i ćuprija.</a:t>
            </a:r>
          </a:p>
          <a:p>
            <a:r>
              <a:rPr lang="hr-HR" dirty="0" smtClean="0"/>
              <a:t>Da, duž cijele ulice,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gotovo</a:t>
            </a:r>
            <a:r>
              <a:rPr lang="hr-HR" dirty="0" smtClean="0"/>
              <a:t> pred svakom kućom bile su zasađene jabuke.</a:t>
            </a:r>
          </a:p>
          <a:p>
            <a:r>
              <a:rPr lang="hr-HR" dirty="0" smtClean="0"/>
              <a:t>S obje strane ulice protezali su se kanali,a ispred kuće-ćuprija.</a:t>
            </a:r>
          </a:p>
          <a:p>
            <a:r>
              <a:rPr lang="hr-HR" dirty="0" smtClean="0"/>
              <a:t>Gotovo pred svakom kućom-klupčica,na klupčici bake i djedovi, a kad su u smiraj dana krenuli na počinak-na klupčicama djevojke i momci! </a:t>
            </a:r>
          </a:p>
          <a:p>
            <a:r>
              <a:rPr lang="hr-HR" dirty="0" smtClean="0"/>
              <a:t>Do kasno u noć,osobito ljeti…</a:t>
            </a:r>
          </a:p>
          <a:p>
            <a:r>
              <a:rPr lang="hr-HR" dirty="0" smtClean="0"/>
              <a:t>A kada su jabuke zamijenile lipe,u proljeće je bilo kao u snu: mladenaštvo,ljubav i miris lipa…</a:t>
            </a:r>
          </a:p>
          <a:p>
            <a:r>
              <a:rPr lang="hr-HR" dirty="0" smtClean="0"/>
              <a:t>Po mnogima </a:t>
            </a:r>
            <a:r>
              <a:rPr lang="hr-HR" dirty="0" err="1" smtClean="0"/>
              <a:t>Pavićeva</a:t>
            </a:r>
            <a:r>
              <a:rPr lang="hr-HR" dirty="0" smtClean="0"/>
              <a:t> ulica dobila je ime po </a:t>
            </a:r>
            <a:r>
              <a:rPr lang="hr-HR" dirty="0" err="1" smtClean="0"/>
              <a:t>Pavićima</a:t>
            </a:r>
            <a:r>
              <a:rPr lang="hr-HR" dirty="0" smtClean="0"/>
              <a:t>, jer obitelji Pavić u toj je ulici bilo puno.</a:t>
            </a:r>
          </a:p>
          <a:p>
            <a:r>
              <a:rPr lang="hr-HR" dirty="0" smtClean="0"/>
              <a:t>Ponose se  i svojim ”pavićanskim ravnim poljem”, bajnkom i potokom Vitika, u kojem su mnogi naučili plivati. </a:t>
            </a:r>
          </a:p>
          <a:p>
            <a:r>
              <a:rPr lang="hr-HR" dirty="0" smtClean="0"/>
              <a:t>Za razliku od danas,u prošlosti, ovdje nije bilo gužve u prometu.</a:t>
            </a:r>
          </a:p>
          <a:p>
            <a:r>
              <a:rPr lang="hr-HR" dirty="0" smtClean="0"/>
              <a:t>Bože moj,nije bilo ni vozila, tu i tamo neki kamion i neka zaprežna kola za Budrovce, Đurđance,Mikanovce,Vinkovce…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540754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87016"/>
          </a:xfrm>
        </p:spPr>
        <p:txBody>
          <a:bodyPr/>
          <a:lstStyle/>
          <a:p>
            <a:r>
              <a:rPr lang="hr-HR" dirty="0" smtClean="0"/>
              <a:t>PAŠIN PROLAZ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179512" y="172084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U prošlosti, u toj je ulici bilo tek nekoliko kuća. Danas ih ima puno, onih prvih i starih, gotovo da i nema</a:t>
            </a:r>
            <a:r>
              <a:rPr lang="hr-HR" dirty="0" smtClean="0"/>
              <a:t>.</a:t>
            </a:r>
          </a:p>
          <a:p>
            <a:r>
              <a:rPr lang="hr-HR" dirty="0" smtClean="0"/>
              <a:t>Idući </a:t>
            </a:r>
            <a:r>
              <a:rPr lang="hr-HR" dirty="0"/>
              <a:t>od nestalog i prepoznatljivog jablana ka </a:t>
            </a:r>
            <a:r>
              <a:rPr lang="hr-HR" dirty="0" err="1"/>
              <a:t>Kajzerovom</a:t>
            </a:r>
            <a:r>
              <a:rPr lang="hr-HR" dirty="0"/>
              <a:t> mlinu, od ugla trgovine "</a:t>
            </a:r>
            <a:r>
              <a:rPr lang="hr-HR" dirty="0" err="1"/>
              <a:t>Pašenica</a:t>
            </a:r>
            <a:r>
              <a:rPr lang="hr-HR" dirty="0"/>
              <a:t>", pa na dalje, u Pašinom prolazu, po cijeloj lijevoj strani nanizale su se višekatnice. </a:t>
            </a:r>
            <a:endParaRPr lang="hr-HR" dirty="0" smtClean="0"/>
          </a:p>
          <a:p>
            <a:r>
              <a:rPr lang="hr-HR" dirty="0" smtClean="0"/>
              <a:t>Od </a:t>
            </a:r>
            <a:r>
              <a:rPr lang="hr-HR" dirty="0"/>
              <a:t>kafića "</a:t>
            </a:r>
            <a:r>
              <a:rPr lang="hr-HR" dirty="0" err="1"/>
              <a:t>Pašenica</a:t>
            </a:r>
            <a:r>
              <a:rPr lang="hr-HR" dirty="0"/>
              <a:t>" Mire Skendera, pa sve do kraja ulice idući desnom stranom, niklo je mnoštvo novih obiteljskih kuća</a:t>
            </a:r>
            <a:r>
              <a:rPr lang="hr-HR" dirty="0" smtClean="0"/>
              <a:t>.</a:t>
            </a:r>
          </a:p>
          <a:p>
            <a:r>
              <a:rPr lang="hr-HR" dirty="0" smtClean="0"/>
              <a:t>Iz </a:t>
            </a:r>
            <a:r>
              <a:rPr lang="hr-HR" dirty="0"/>
              <a:t>ove ulice, njenog prvog dijela, lijevo se skreće u </a:t>
            </a:r>
            <a:r>
              <a:rPr lang="hr-HR" dirty="0" err="1"/>
              <a:t>Reljkovićevu</a:t>
            </a:r>
            <a:r>
              <a:rPr lang="hr-HR" dirty="0"/>
              <a:t> ulicu i na Vijenac kardinala Alojzija Stepinca, a desno u </a:t>
            </a:r>
            <a:r>
              <a:rPr lang="hr-HR" dirty="0" err="1"/>
              <a:t>Diljsku</a:t>
            </a:r>
            <a:r>
              <a:rPr lang="hr-HR" dirty="0"/>
              <a:t> ulicu </a:t>
            </a:r>
          </a:p>
        </p:txBody>
      </p:sp>
      <p:sp>
        <p:nvSpPr>
          <p:cNvPr id="7" name="Pravokutnik 6"/>
          <p:cNvSpPr/>
          <p:nvPr/>
        </p:nvSpPr>
        <p:spPr>
          <a:xfrm>
            <a:off x="86928" y="4437112"/>
            <a:ext cx="5223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dirty="0" err="1"/>
              <a:t>Zašto</a:t>
            </a:r>
            <a:r>
              <a:rPr lang="it-IT" dirty="0"/>
              <a:t> </a:t>
            </a:r>
            <a:r>
              <a:rPr lang="it-IT" dirty="0" smtClean="0"/>
              <a:t>s</a:t>
            </a:r>
            <a:r>
              <a:rPr lang="hr-HR" dirty="0" smtClean="0"/>
              <a:t>e ova ulica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zove</a:t>
            </a:r>
            <a:r>
              <a:rPr lang="hr-HR" dirty="0" smtClean="0"/>
              <a:t> baš Pašin prolaz</a:t>
            </a:r>
            <a:r>
              <a:rPr lang="it-IT" dirty="0" smtClean="0"/>
              <a:t>?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 flipV="1">
            <a:off x="6444208" y="9909720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Budući da je turski paša sa svojim ženskim društvom išao na izvor ulicom, o kojoj pričamo - narod ju je prozvao - Pašin prolaz, a cijeli kraj </a:t>
            </a:r>
            <a:r>
              <a:rPr lang="hr-HR" dirty="0" err="1"/>
              <a:t>Pašenica</a:t>
            </a:r>
            <a:r>
              <a:rPr lang="hr-HR" dirty="0"/>
              <a:t>. </a:t>
            </a:r>
          </a:p>
        </p:txBody>
      </p:sp>
      <p:sp>
        <p:nvSpPr>
          <p:cNvPr id="9" name="Pravokutnik 8"/>
          <p:cNvSpPr/>
          <p:nvPr/>
        </p:nvSpPr>
        <p:spPr>
          <a:xfrm flipH="1">
            <a:off x="86928" y="508518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Budući da je turski paša sa svojim ženskim društvom išao na izvor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ulicom</a:t>
            </a:r>
            <a:r>
              <a:rPr lang="hr-HR" dirty="0"/>
              <a:t>, o kojoj pričamo - narod ju je prozvao - Pašin prolaz, a cijeli kraj </a:t>
            </a:r>
            <a:r>
              <a:rPr lang="hr-HR" dirty="0" err="1"/>
              <a:t>Pašenica</a:t>
            </a:r>
            <a:r>
              <a:rPr lang="hr-HR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03" y="7821488"/>
            <a:ext cx="3491880" cy="101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3398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ULICA KRALJA TOMISLAVA 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0" y="1716287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/>
              <a:t>Gotovo da i nema građanina Đakova koji ne zna </a:t>
            </a:r>
            <a:r>
              <a:rPr lang="vi-VN" sz="1600" dirty="0" smtClean="0"/>
              <a:t>za</a:t>
            </a:r>
            <a:r>
              <a:rPr lang="hr-HR" sz="1600" dirty="0" smtClean="0"/>
              <a:t> U</a:t>
            </a:r>
            <a:r>
              <a:rPr lang="vi-VN" sz="1600" dirty="0" smtClean="0"/>
              <a:t>licu </a:t>
            </a:r>
            <a:r>
              <a:rPr lang="hr-HR" sz="1600" dirty="0" smtClean="0"/>
              <a:t>k</a:t>
            </a:r>
            <a:r>
              <a:rPr lang="vi-VN" sz="1600" smtClean="0"/>
              <a:t>ralja </a:t>
            </a:r>
            <a:r>
              <a:rPr lang="vi-VN" sz="1600" dirty="0"/>
              <a:t>Tomislava, u samom središtu starinskog Đakova. Ona se, da podsjetimo, proteže od zgrade Općiskog suda, prelazi raskrižje Frankopanske ulice kod Samostana sestara Sv.križa i dotiče na svom kraju Šenoinu ulicu.</a:t>
            </a:r>
            <a:endParaRPr lang="hr-HR" sz="1600" dirty="0"/>
          </a:p>
        </p:txBody>
      </p:sp>
      <p:sp>
        <p:nvSpPr>
          <p:cNvPr id="4" name="Pravokutnik 3"/>
          <p:cNvSpPr/>
          <p:nvPr/>
        </p:nvSpPr>
        <p:spPr>
          <a:xfrm>
            <a:off x="0" y="2916616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83568" y="3571529"/>
            <a:ext cx="642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endParaRPr lang="hr-HR" dirty="0"/>
          </a:p>
          <a:p>
            <a:r>
              <a:rPr lang="hr-HR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0821"/>
            <a:ext cx="2745172" cy="210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0" y="2795471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/>
              <a:t>U ovoj su ulici odgojeni mnogi gimnazijalci i ekonomisti, jer tu su se nalazile </a:t>
            </a:r>
            <a:r>
              <a:rPr lang="vi-VN" sz="1600" i="1" dirty="0"/>
              <a:t>Ekonomska škola,</a:t>
            </a:r>
            <a:r>
              <a:rPr lang="vi-VN" sz="1600" dirty="0"/>
              <a:t> </a:t>
            </a:r>
            <a:r>
              <a:rPr lang="vi-VN" sz="1600" i="1" dirty="0"/>
              <a:t>Gimnazija i Škola učenika u privredi</a:t>
            </a:r>
            <a:r>
              <a:rPr lang="vi-VN" sz="1600" dirty="0"/>
              <a:t>. U njima danas nastavu pohađaju osnovci škole "</a:t>
            </a:r>
            <a:r>
              <a:rPr lang="vi-VN" sz="1600" i="1" dirty="0"/>
              <a:t>Ivana Gorana Kovačića</a:t>
            </a:r>
            <a:r>
              <a:rPr lang="vi-VN" sz="1600" dirty="0"/>
              <a:t>", u bivšoj </a:t>
            </a:r>
            <a:r>
              <a:rPr lang="vi-VN" sz="1600" i="1" dirty="0"/>
              <a:t>Ekonomskoj školi</a:t>
            </a:r>
            <a:r>
              <a:rPr lang="vi-VN" sz="1600" dirty="0"/>
              <a:t> učenici od I do IV razreda, a u bivšoj zgradi gimnazije, učenici od petog do osmog razreda.</a:t>
            </a:r>
            <a:endParaRPr lang="hr-HR" sz="1600" dirty="0"/>
          </a:p>
        </p:txBody>
      </p:sp>
      <p:sp>
        <p:nvSpPr>
          <p:cNvPr id="7" name="Pravokutnik 6"/>
          <p:cNvSpPr/>
          <p:nvPr/>
        </p:nvSpPr>
        <p:spPr>
          <a:xfrm>
            <a:off x="0" y="4165076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/>
              <a:t>U zgradi </a:t>
            </a:r>
            <a:r>
              <a:rPr lang="vi-VN" sz="1600" i="1" dirty="0"/>
              <a:t>Croatia osiguranja</a:t>
            </a:r>
            <a:r>
              <a:rPr lang="vi-VN" sz="1600" dirty="0"/>
              <a:t>, nekad je bila </a:t>
            </a:r>
            <a:r>
              <a:rPr lang="vi-VN" sz="1600" i="1" dirty="0"/>
              <a:t>Poluklinika</a:t>
            </a:r>
            <a:r>
              <a:rPr lang="vi-VN" sz="1600" dirty="0"/>
              <a:t>, u njoj se nalazilo i </a:t>
            </a:r>
            <a:r>
              <a:rPr lang="vi-VN" sz="1600" i="1" dirty="0"/>
              <a:t>kupalište</a:t>
            </a:r>
            <a:r>
              <a:rPr lang="vi-VN" sz="1600" dirty="0"/>
              <a:t> za građane Đakova, a kraj bivše </a:t>
            </a:r>
            <a:r>
              <a:rPr lang="vi-VN" sz="1600" i="1" dirty="0"/>
              <a:t>Poluklinike</a:t>
            </a:r>
            <a:r>
              <a:rPr lang="vi-VN" sz="1600" dirty="0"/>
              <a:t>  izgrađena je zgrada Crvenog križa</a:t>
            </a:r>
            <a:endParaRPr lang="hr-HR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50821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5269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BUŠENJE BUNARA U PAŠINOM PROLAZU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" y="1428596"/>
            <a:ext cx="9144000" cy="542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2142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1268760"/>
            <a:ext cx="9144000" cy="508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900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5148064" y="6309320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Marin </a:t>
            </a:r>
            <a:r>
              <a:rPr lang="hr-HR" dirty="0" err="1" smtClean="0"/>
              <a:t>Stošić</a:t>
            </a:r>
            <a:r>
              <a:rPr lang="hr-HR" dirty="0" smtClean="0"/>
              <a:t> 3.C</a:t>
            </a:r>
          </a:p>
          <a:p>
            <a:endParaRPr lang="hr-H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268291" cy="391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21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155</TotalTime>
  <Words>740</Words>
  <Application>Microsoft Office PowerPoint</Application>
  <PresentationFormat>Prikaz na zaslonu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Apotekarska</vt:lpstr>
      <vt:lpstr>POVIJEST ĐAKOVAČKIH ULICA</vt:lpstr>
      <vt:lpstr>ULICA ANTE STARČEVIĆA </vt:lpstr>
      <vt:lpstr>PRERADOVIĆEVA ULICA</vt:lpstr>
      <vt:lpstr>PAVIĆEVA ULICA </vt:lpstr>
      <vt:lpstr>PAŠIN PROLAZ</vt:lpstr>
      <vt:lpstr>ULICA KRALJA TOMISLAVA </vt:lpstr>
      <vt:lpstr>BUŠENJE BUNARA U PAŠINOM PROLAZU</vt:lpstr>
      <vt:lpstr>Slajd 8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ĐAKOVAČKIH ULICA</dc:title>
  <dc:creator>Marin</dc:creator>
  <cp:lastModifiedBy>Korisnik</cp:lastModifiedBy>
  <cp:revision>19</cp:revision>
  <dcterms:created xsi:type="dcterms:W3CDTF">2016-03-18T17:08:30Z</dcterms:created>
  <dcterms:modified xsi:type="dcterms:W3CDTF">2016-04-01T10:35:45Z</dcterms:modified>
</cp:coreProperties>
</file>